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9" r:id="rId10"/>
    <p:sldId id="268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334080-BCFF-4DCD-BC99-8CFF1F8B989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741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74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42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CBFAB-2E23-46AE-A958-9E01061E3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E1D4C-B72E-4EAE-960A-7CED31C96D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D2927-A0D6-4AFE-8910-918E3DDD8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58F2B-9906-486C-9B07-9A8AED5A72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84898-F3E2-4A8B-B080-DF3F62E5EF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80ABC-B691-4E4E-BBDE-B106740D4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5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60C70-AFA1-4598-B468-5CFD69AA4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8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70E48-FF35-4262-B52C-0C15C04131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1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FBBB7-E2F9-4A64-AD22-39D5977996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94DA1-0209-4FB9-AC97-8662D0220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3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0855DFF-F924-4808-88CE-274846BC14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/>
          <a:lstStyle/>
          <a:p>
            <a:r>
              <a:rPr lang="en-US" sz="4800" b="1"/>
              <a:t>Equation of a Line in Slope-intercept Form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Identifying the slope &amp; y-intercept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ph idx="1"/>
          </p:nvPr>
        </p:nvGraphicFramePr>
        <p:xfrm>
          <a:off x="1233488" y="1981200"/>
          <a:ext cx="12763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1981200"/>
                        <a:ext cx="12763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69925" y="2759075"/>
            <a:ext cx="28432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Slope:  </a:t>
            </a:r>
            <a:r>
              <a:rPr lang="en-US" sz="3200"/>
              <a:t>1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 b="1" i="1"/>
              <a:t>y</a:t>
            </a:r>
            <a:r>
              <a:rPr lang="en-US" sz="3200" b="1"/>
              <a:t>-intercept:  </a:t>
            </a:r>
            <a:r>
              <a:rPr lang="en-US" sz="32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 Equation given the slope &amp; </a:t>
            </a:r>
            <a:r>
              <a:rPr lang="en-US" i="1"/>
              <a:t>y</a:t>
            </a:r>
            <a:r>
              <a:rPr lang="en-US"/>
              <a:t>-intercept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2209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Slope:  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y</a:t>
            </a:r>
            <a:r>
              <a:rPr lang="en-US"/>
              <a:t>- intercept: 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y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4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11268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 Equation given the slope &amp; y-intercept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2286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Slope:  1/2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y</a:t>
            </a:r>
            <a:r>
              <a:rPr lang="en-US"/>
              <a:t>-intercept: 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y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(½)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1331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 Equation from a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1.  Determine the slope using two points on the line.</a:t>
            </a:r>
          </a:p>
          <a:p>
            <a:pPr marL="609600" indent="-609600">
              <a:buFontTx/>
              <a:buNone/>
            </a:pPr>
            <a:r>
              <a:rPr lang="en-US"/>
              <a:t>2.  Determine the </a:t>
            </a:r>
            <a:r>
              <a:rPr lang="en-US" i="1"/>
              <a:t>y</a:t>
            </a:r>
            <a:r>
              <a:rPr lang="en-US"/>
              <a:t>-intercept.</a:t>
            </a:r>
          </a:p>
          <a:p>
            <a:pPr marL="609600" indent="-609600">
              <a:buFontTx/>
              <a:buNone/>
            </a:pPr>
            <a:r>
              <a:rPr lang="en-US"/>
              <a:t>3.  Write the equation.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6.2A:  1 – 27, 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Equation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Equation whose graph is 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mx</a:t>
            </a:r>
            <a:r>
              <a:rPr lang="en-US"/>
              <a:t> + </a:t>
            </a:r>
            <a:r>
              <a:rPr lang="en-US" i="1"/>
              <a:t>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/>
              <a:t>x</a:t>
            </a:r>
            <a:r>
              <a:rPr lang="en-US"/>
              <a:t> &amp; </a:t>
            </a:r>
            <a:r>
              <a:rPr lang="en-US" i="1"/>
              <a:t>y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coordinate pairs on the line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***Must be in the equation as variables</a:t>
            </a:r>
          </a:p>
          <a:p>
            <a:pPr>
              <a:buFont typeface="Wingdings" pitchFamily="2" charset="2"/>
              <a:buNone/>
            </a:pPr>
            <a:endParaRPr lang="en-US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i="1">
                <a:sym typeface="Wingdings" pitchFamily="2" charset="2"/>
              </a:rPr>
              <a:t>m</a:t>
            </a:r>
            <a:r>
              <a:rPr lang="en-US">
                <a:sym typeface="Wingdings" pitchFamily="2" charset="2"/>
              </a:rPr>
              <a:t>  slope of the line</a:t>
            </a:r>
          </a:p>
          <a:p>
            <a:pPr>
              <a:buFont typeface="Wingdings" pitchFamily="2" charset="2"/>
              <a:buNone/>
            </a:pPr>
            <a:endParaRPr lang="en-US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i="1">
                <a:sym typeface="Wingdings" pitchFamily="2" charset="2"/>
              </a:rPr>
              <a:t>b</a:t>
            </a:r>
            <a:r>
              <a:rPr lang="en-US">
                <a:sym typeface="Wingdings" pitchFamily="2" charset="2"/>
              </a:rPr>
              <a:t>  </a:t>
            </a:r>
            <a:r>
              <a:rPr lang="en-US" i="1">
                <a:sym typeface="Wingdings" pitchFamily="2" charset="2"/>
              </a:rPr>
              <a:t>y</a:t>
            </a:r>
            <a:r>
              <a:rPr lang="en-US">
                <a:sym typeface="Wingdings" pitchFamily="2" charset="2"/>
              </a:rPr>
              <a:t>-intercept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y</a:t>
            </a:r>
            <a:r>
              <a:rPr lang="en-US"/>
              <a:t>-intercept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 coordinate at the point on the line where it crosses the </a:t>
            </a:r>
            <a:r>
              <a:rPr lang="en-US" i="1"/>
              <a:t>y</a:t>
            </a:r>
            <a:r>
              <a:rPr lang="en-US"/>
              <a:t>-axis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**Where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Identifying the slope &amp; y-intercept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y = 2x + 3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b="1"/>
              <a:t>Slope:  </a:t>
            </a:r>
            <a:r>
              <a:rPr lang="en-US"/>
              <a:t>2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y-intercept:  </a:t>
            </a:r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Identifying the slope &amp; y-intercept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idx="1"/>
          </p:nvPr>
        </p:nvGraphicFramePr>
        <p:xfrm>
          <a:off x="762000" y="1752600"/>
          <a:ext cx="1676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16764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Identifying the slope &amp; y-intercept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idx="1"/>
          </p:nvPr>
        </p:nvGraphicFramePr>
        <p:xfrm>
          <a:off x="762000" y="1752600"/>
          <a:ext cx="1676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16764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69925" y="2759075"/>
            <a:ext cx="29781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Slope:  </a:t>
            </a:r>
            <a:r>
              <a:rPr lang="en-US" sz="3200"/>
              <a:t>2/3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 b="1" i="1"/>
              <a:t>y</a:t>
            </a:r>
            <a:r>
              <a:rPr lang="en-US" sz="3200" b="1"/>
              <a:t>-intercept:  </a:t>
            </a:r>
            <a:r>
              <a:rPr lang="en-US" sz="320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Identifying the slope &amp; y-intercept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ph idx="1"/>
          </p:nvPr>
        </p:nvGraphicFramePr>
        <p:xfrm>
          <a:off x="1233488" y="1981200"/>
          <a:ext cx="12763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1981200"/>
                        <a:ext cx="12763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Identifying the slope &amp; y-intercept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ph idx="1"/>
          </p:nvPr>
        </p:nvGraphicFramePr>
        <p:xfrm>
          <a:off x="1233488" y="2049463"/>
          <a:ext cx="211931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2049463"/>
                        <a:ext cx="2119312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658</TotalTime>
  <Words>198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Axis</vt:lpstr>
      <vt:lpstr>MathType 4.0 Equation</vt:lpstr>
      <vt:lpstr>PowerPoint Presentation</vt:lpstr>
      <vt:lpstr>Linear Equation</vt:lpstr>
      <vt:lpstr>y = mx + b</vt:lpstr>
      <vt:lpstr>y-intercept</vt:lpstr>
      <vt:lpstr>Identifying the slope &amp; y-intercept</vt:lpstr>
      <vt:lpstr>Identifying the slope &amp; y-intercept</vt:lpstr>
      <vt:lpstr>Identifying the slope &amp; y-intercept</vt:lpstr>
      <vt:lpstr>Identifying the slope &amp; y-intercept</vt:lpstr>
      <vt:lpstr>Identifying the slope &amp; y-intercept</vt:lpstr>
      <vt:lpstr>Identifying the slope &amp; y-intercept</vt:lpstr>
      <vt:lpstr>Writing an Equation given the slope &amp; y-intercept</vt:lpstr>
      <vt:lpstr>Writing an Equation given the slope &amp; y-intercept</vt:lpstr>
      <vt:lpstr>Writing an Equation from a Graph</vt:lpstr>
      <vt:lpstr>Assignment</vt:lpstr>
    </vt:vector>
  </TitlesOfParts>
  <Company>Grandville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BMarvel</dc:creator>
  <cp:lastModifiedBy>Bruce Marvel</cp:lastModifiedBy>
  <cp:revision>4</cp:revision>
  <dcterms:created xsi:type="dcterms:W3CDTF">2011-01-03T20:00:47Z</dcterms:created>
  <dcterms:modified xsi:type="dcterms:W3CDTF">2013-01-08T18:50:42Z</dcterms:modified>
</cp:coreProperties>
</file>