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58" r:id="rId12"/>
    <p:sldId id="271" r:id="rId13"/>
    <p:sldId id="272" r:id="rId14"/>
    <p:sldId id="273" r:id="rId15"/>
    <p:sldId id="274" r:id="rId16"/>
    <p:sldId id="275" r:id="rId17"/>
    <p:sldId id="259" r:id="rId18"/>
    <p:sldId id="276" r:id="rId19"/>
    <p:sldId id="277" r:id="rId20"/>
    <p:sldId id="278" r:id="rId21"/>
    <p:sldId id="279" r:id="rId22"/>
    <p:sldId id="280" r:id="rId23"/>
    <p:sldId id="26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61" r:id="rId33"/>
    <p:sldId id="289" r:id="rId34"/>
    <p:sldId id="290" r:id="rId35"/>
    <p:sldId id="291" r:id="rId36"/>
    <p:sldId id="26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6FE587-B874-4237-8E42-7DE28582DFA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4A156E-7B8F-4A44-9E4B-E29B13BE9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FE587-B874-4237-8E42-7DE28582DFA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156E-7B8F-4A44-9E4B-E29B13BE9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FE587-B874-4237-8E42-7DE28582DFA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156E-7B8F-4A44-9E4B-E29B13BE9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FE587-B874-4237-8E42-7DE28582DFA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156E-7B8F-4A44-9E4B-E29B13BE99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FE587-B874-4237-8E42-7DE28582DFA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156E-7B8F-4A44-9E4B-E29B13BE99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FE587-B874-4237-8E42-7DE28582DFA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156E-7B8F-4A44-9E4B-E29B13BE99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FE587-B874-4237-8E42-7DE28582DFA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156E-7B8F-4A44-9E4B-E29B13BE99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FE587-B874-4237-8E42-7DE28582DFA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156E-7B8F-4A44-9E4B-E29B13BE99E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FE587-B874-4237-8E42-7DE28582DFA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156E-7B8F-4A44-9E4B-E29B13BE9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6FE587-B874-4237-8E42-7DE28582DFA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156E-7B8F-4A44-9E4B-E29B13BE99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6FE587-B874-4237-8E42-7DE28582DFA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4A156E-7B8F-4A44-9E4B-E29B13BE99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6FE587-B874-4237-8E42-7DE28582DFA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54A156E-7B8F-4A44-9E4B-E29B13BE99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INEQUALITIES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MULTIPLICATION</a:t>
            </a:r>
          </a:p>
          <a:p>
            <a:r>
              <a:rPr lang="en-US" dirty="0" smtClean="0"/>
              <a:t> &amp;</a:t>
            </a:r>
          </a:p>
          <a:p>
            <a:r>
              <a:rPr lang="en-US" dirty="0" smtClean="0"/>
              <a:t>DIVISION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9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Treat the inequality like an equation.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0" y="1371600"/>
                <a:ext cx="11819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12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≥60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371600"/>
                <a:ext cx="118199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14400" y="1981200"/>
                <a:ext cx="1181990" cy="616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60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981200"/>
                <a:ext cx="1181990" cy="61645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06760" y="2975212"/>
                <a:ext cx="797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760" y="2975212"/>
                <a:ext cx="7972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048000" y="1371600"/>
                <a:ext cx="11922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16</m:t>
                      </m:r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≤64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371600"/>
                <a:ext cx="119224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048000" y="1905000"/>
                <a:ext cx="1192249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64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905000"/>
                <a:ext cx="1192249" cy="61824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240359" y="2961564"/>
                <a:ext cx="8075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359" y="2961564"/>
                <a:ext cx="807529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159553" y="1385248"/>
                <a:ext cx="10606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9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&gt;36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553" y="1385248"/>
                <a:ext cx="106067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202771" y="1981200"/>
                <a:ext cx="106067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&gt;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2771" y="1981200"/>
                <a:ext cx="1060675" cy="6127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287792" y="2961564"/>
                <a:ext cx="8041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7792" y="2961564"/>
                <a:ext cx="804195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4663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62000" y="914400"/>
                <a:ext cx="804195" cy="566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914400"/>
                <a:ext cx="804195" cy="5666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8468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62000" y="914400"/>
                <a:ext cx="804195" cy="566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914400"/>
                <a:ext cx="804195" cy="5666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62000" y="1905000"/>
                <a:ext cx="2241768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≥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905000"/>
                <a:ext cx="2241768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8134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62000" y="914400"/>
                <a:ext cx="804195" cy="566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914400"/>
                <a:ext cx="804195" cy="5666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62000" y="1905000"/>
                <a:ext cx="2241768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≥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905000"/>
                <a:ext cx="2241768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62000" y="2947917"/>
                <a:ext cx="9324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≥64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947917"/>
                <a:ext cx="93243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1325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62000" y="914400"/>
                <a:ext cx="804195" cy="566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914400"/>
                <a:ext cx="804195" cy="5666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62000" y="1905000"/>
                <a:ext cx="2241768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≥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905000"/>
                <a:ext cx="2241768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62000" y="2947917"/>
                <a:ext cx="9324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≥64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947917"/>
                <a:ext cx="93243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343400" y="915426"/>
                <a:ext cx="929229" cy="5656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915426"/>
                <a:ext cx="929229" cy="56566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3053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62000" y="914400"/>
                <a:ext cx="804195" cy="566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914400"/>
                <a:ext cx="804195" cy="5666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62000" y="1905000"/>
                <a:ext cx="2241768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≥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905000"/>
                <a:ext cx="2241768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62000" y="2947917"/>
                <a:ext cx="9324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≥64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947917"/>
                <a:ext cx="93243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343400" y="915426"/>
                <a:ext cx="929229" cy="5656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915426"/>
                <a:ext cx="929229" cy="56566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091507" y="1904999"/>
                <a:ext cx="2210092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&lt;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14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1507" y="1904999"/>
                <a:ext cx="2210092" cy="71468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4412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62000" y="914400"/>
                <a:ext cx="804195" cy="566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914400"/>
                <a:ext cx="804195" cy="5666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62000" y="1905000"/>
                <a:ext cx="2241768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≥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905000"/>
                <a:ext cx="2241768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62000" y="2947917"/>
                <a:ext cx="9324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≥64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947917"/>
                <a:ext cx="93243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343400" y="915426"/>
                <a:ext cx="929229" cy="5656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915426"/>
                <a:ext cx="929229" cy="56566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091507" y="1904999"/>
                <a:ext cx="2210092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&lt;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14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1507" y="1904999"/>
                <a:ext cx="2210092" cy="71468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267324" y="2975212"/>
                <a:ext cx="9292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&lt;98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324" y="2975212"/>
                <a:ext cx="929229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6274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66800" y="990600"/>
                <a:ext cx="1092542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990600"/>
                <a:ext cx="1092542" cy="6183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1002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66800" y="990600"/>
                <a:ext cx="1092542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990600"/>
                <a:ext cx="1092542" cy="6183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066800" y="1981200"/>
                <a:ext cx="2794932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981200"/>
                <a:ext cx="2794932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8588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66800" y="990600"/>
                <a:ext cx="1092542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990600"/>
                <a:ext cx="1092542" cy="6183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066800" y="1981200"/>
                <a:ext cx="2794932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981200"/>
                <a:ext cx="2794932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214275" y="2975212"/>
                <a:ext cx="797591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4275" y="2975212"/>
                <a:ext cx="797591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2398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Treat the inequality like an equation.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0" y="1371600"/>
                <a:ext cx="11819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12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≥60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371600"/>
                <a:ext cx="118199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9056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66800" y="990600"/>
                <a:ext cx="1092542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990600"/>
                <a:ext cx="1092542" cy="6183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066800" y="1981200"/>
                <a:ext cx="2794932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981200"/>
                <a:ext cx="2794932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214275" y="2975212"/>
                <a:ext cx="797591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4275" y="2975212"/>
                <a:ext cx="797591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638800" y="1115089"/>
                <a:ext cx="12798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2.6</m:t>
                      </m:r>
                      <m:r>
                        <a:rPr lang="en-US" b="0" i="1" smtClean="0">
                          <a:latin typeface="Cambria Math"/>
                        </a:rPr>
                        <m:t>𝑣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≥6.5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1115089"/>
                <a:ext cx="127983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953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66800" y="990600"/>
                <a:ext cx="1092542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990600"/>
                <a:ext cx="1092542" cy="6183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066800" y="1981200"/>
                <a:ext cx="2794932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981200"/>
                <a:ext cx="2794932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214275" y="2975212"/>
                <a:ext cx="797591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4275" y="2975212"/>
                <a:ext cx="797591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638800" y="1115089"/>
                <a:ext cx="12798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2.6</m:t>
                      </m:r>
                      <m:r>
                        <a:rPr lang="en-US" b="0" i="1" smtClean="0">
                          <a:latin typeface="Cambria Math"/>
                        </a:rPr>
                        <m:t>𝑣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≥6.5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1115089"/>
                <a:ext cx="127983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486400" y="1981199"/>
                <a:ext cx="3025187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2.6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2.6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≥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6.5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2.6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981199"/>
                <a:ext cx="3025187" cy="71468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1892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66800" y="990600"/>
                <a:ext cx="1092542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990600"/>
                <a:ext cx="1092542" cy="6183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066800" y="1981200"/>
                <a:ext cx="2794932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981200"/>
                <a:ext cx="2794932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214275" y="2975212"/>
                <a:ext cx="797591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4275" y="2975212"/>
                <a:ext cx="797591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638800" y="1115089"/>
                <a:ext cx="12798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2.6</m:t>
                      </m:r>
                      <m:r>
                        <a:rPr lang="en-US" b="0" i="1" smtClean="0">
                          <a:latin typeface="Cambria Math"/>
                        </a:rPr>
                        <m:t>𝑣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≥6.5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1115089"/>
                <a:ext cx="127983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486400" y="1981199"/>
                <a:ext cx="3025187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2.6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2.6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≥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6.5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2.6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981199"/>
                <a:ext cx="3025187" cy="71468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650173" y="3096014"/>
                <a:ext cx="975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𝑣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≥2.5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0173" y="3096014"/>
                <a:ext cx="975267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60950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0" y="990600"/>
                <a:ext cx="974113" cy="566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990600"/>
                <a:ext cx="974113" cy="5666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1420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0" y="990600"/>
                <a:ext cx="974113" cy="566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990600"/>
                <a:ext cx="974113" cy="5666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82670" y="1981200"/>
                <a:ext cx="241168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670" y="1981200"/>
                <a:ext cx="2411686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1451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0" y="990600"/>
                <a:ext cx="974113" cy="566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990600"/>
                <a:ext cx="974113" cy="5666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82670" y="1981200"/>
                <a:ext cx="241168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670" y="1981200"/>
                <a:ext cx="2411686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914400" y="3358192"/>
                <a:ext cx="11023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−45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358192"/>
                <a:ext cx="1102353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05577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0" y="990600"/>
                <a:ext cx="974113" cy="566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990600"/>
                <a:ext cx="974113" cy="5666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82670" y="1981200"/>
                <a:ext cx="241168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670" y="1981200"/>
                <a:ext cx="2411686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914400" y="3358192"/>
                <a:ext cx="11023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−45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358192"/>
                <a:ext cx="1102353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876800" y="1089249"/>
                <a:ext cx="12271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&gt;10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089249"/>
                <a:ext cx="122719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30286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0" y="990600"/>
                <a:ext cx="974113" cy="566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990600"/>
                <a:ext cx="974113" cy="5666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82670" y="1981200"/>
                <a:ext cx="241168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670" y="1981200"/>
                <a:ext cx="2411686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914400" y="3358192"/>
                <a:ext cx="11023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−45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358192"/>
                <a:ext cx="1102353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876800" y="1089249"/>
                <a:ext cx="12271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&gt;10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089249"/>
                <a:ext cx="122719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996322" y="1981200"/>
                <a:ext cx="1801712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&gt;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322" y="1981200"/>
                <a:ext cx="1801712" cy="71468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91528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0" y="990600"/>
                <a:ext cx="974113" cy="566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990600"/>
                <a:ext cx="974113" cy="5666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82670" y="1981200"/>
                <a:ext cx="241168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670" y="1981200"/>
                <a:ext cx="2411686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914400" y="3358192"/>
                <a:ext cx="11023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−45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358192"/>
                <a:ext cx="1102353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876800" y="1089249"/>
                <a:ext cx="12271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&gt;10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089249"/>
                <a:ext cx="122719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996322" y="1981200"/>
                <a:ext cx="1801712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&gt;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322" y="1981200"/>
                <a:ext cx="1801712" cy="71468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133280" y="3173526"/>
                <a:ext cx="9707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&gt;−5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280" y="3173526"/>
                <a:ext cx="97071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0977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0" y="990600"/>
                <a:ext cx="974113" cy="566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990600"/>
                <a:ext cx="974113" cy="5666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82670" y="1981200"/>
                <a:ext cx="241168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670" y="1981200"/>
                <a:ext cx="2411686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914400" y="3358192"/>
                <a:ext cx="11023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−45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358192"/>
                <a:ext cx="1102353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876800" y="1089249"/>
                <a:ext cx="12271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&gt;10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089249"/>
                <a:ext cx="122719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996322" y="1981200"/>
                <a:ext cx="1801712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&gt;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322" y="1981200"/>
                <a:ext cx="1801712" cy="71468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133280" y="3173526"/>
                <a:ext cx="9707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&gt;−5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280" y="3173526"/>
                <a:ext cx="97071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909275" y="3173526"/>
            <a:ext cx="1979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went wrong?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014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Treat the inequality like an equation.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0" y="1371600"/>
                <a:ext cx="11819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12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≥60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371600"/>
                <a:ext cx="118199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14400" y="1981200"/>
                <a:ext cx="1181990" cy="616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60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981200"/>
                <a:ext cx="1181990" cy="61645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18330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0" y="990600"/>
                <a:ext cx="974113" cy="566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990600"/>
                <a:ext cx="974113" cy="5666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82670" y="1981200"/>
                <a:ext cx="241168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670" y="1981200"/>
                <a:ext cx="2411686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914400" y="3358192"/>
                <a:ext cx="11023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−45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358192"/>
                <a:ext cx="1102353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876800" y="1089249"/>
                <a:ext cx="12271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&gt;10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089249"/>
                <a:ext cx="122719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996322" y="1981200"/>
                <a:ext cx="1801712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&gt;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322" y="1981200"/>
                <a:ext cx="1801712" cy="71468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133280" y="3173526"/>
                <a:ext cx="9707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&gt;−5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280" y="3173526"/>
                <a:ext cx="97071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909275" y="3173526"/>
            <a:ext cx="1979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went wrong?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64200" y="4038600"/>
            <a:ext cx="32004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multiplying or dividing by a NEGATIVE value, you must switch the direction of the inequality.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826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0" y="990600"/>
                <a:ext cx="974113" cy="566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990600"/>
                <a:ext cx="974113" cy="5666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82670" y="1981200"/>
                <a:ext cx="241168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670" y="1981200"/>
                <a:ext cx="2411686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914400" y="3358192"/>
                <a:ext cx="11023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−45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358192"/>
                <a:ext cx="1102353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876800" y="1089249"/>
                <a:ext cx="12271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&gt;10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089249"/>
                <a:ext cx="122719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996322" y="1981200"/>
                <a:ext cx="1801712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&gt;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322" y="1981200"/>
                <a:ext cx="1801712" cy="71468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133280" y="3173526"/>
                <a:ext cx="9707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&gt;−5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280" y="3173526"/>
                <a:ext cx="97071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909275" y="3173526"/>
            <a:ext cx="1979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went wrong?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64200" y="4038600"/>
            <a:ext cx="32004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multiplying or dividing by a NEGATIVE value, you must switch the direction of the inequality.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215422" y="5791200"/>
                <a:ext cx="9707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&lt;−5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5422" y="5791200"/>
                <a:ext cx="97071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96017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 the inequality switch direction??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62000" y="1828800"/>
                <a:ext cx="909480" cy="6099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828800"/>
                <a:ext cx="909480" cy="6099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27325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 the inequality switch direction??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62000" y="1828800"/>
                <a:ext cx="909480" cy="6099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828800"/>
                <a:ext cx="909480" cy="6099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62000" y="3124200"/>
                <a:ext cx="1346844" cy="617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124200"/>
                <a:ext cx="1346844" cy="6173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73455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 the inequality switch direction??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62000" y="1828800"/>
                <a:ext cx="909480" cy="6099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828800"/>
                <a:ext cx="909480" cy="6099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62000" y="3124200"/>
                <a:ext cx="1346844" cy="617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124200"/>
                <a:ext cx="1346844" cy="6173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562600" y="1949089"/>
                <a:ext cx="13588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−92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&lt;23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1949089"/>
                <a:ext cx="1358834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51985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 the inequality switch direction??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62000" y="1828800"/>
                <a:ext cx="909480" cy="6099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828800"/>
                <a:ext cx="909480" cy="6099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62000" y="3124200"/>
                <a:ext cx="1346844" cy="617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124200"/>
                <a:ext cx="1346844" cy="6173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562600" y="1949089"/>
                <a:ext cx="13588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−92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&lt;23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1949089"/>
                <a:ext cx="1358834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562600" y="3248208"/>
                <a:ext cx="12301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−6</m:t>
                      </m:r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≤54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248208"/>
                <a:ext cx="123014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20603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3.3:  2 – 30 (evens)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223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Treat the inequality like an equation.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0" y="1371600"/>
                <a:ext cx="11819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12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≥60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371600"/>
                <a:ext cx="118199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14400" y="1981200"/>
                <a:ext cx="1181990" cy="616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60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981200"/>
                <a:ext cx="1181990" cy="61645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06760" y="2975212"/>
                <a:ext cx="797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760" y="2975212"/>
                <a:ext cx="7972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1335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Treat the inequality like an equation.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0" y="1371600"/>
                <a:ext cx="11819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12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≥60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371600"/>
                <a:ext cx="118199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14400" y="1981200"/>
                <a:ext cx="1181990" cy="616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60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981200"/>
                <a:ext cx="1181990" cy="61645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06760" y="2975212"/>
                <a:ext cx="797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760" y="2975212"/>
                <a:ext cx="7972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048000" y="1371600"/>
                <a:ext cx="11922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16</m:t>
                      </m:r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≤64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371600"/>
                <a:ext cx="119224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712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Treat the inequality like an equation.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0" y="1371600"/>
                <a:ext cx="11819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12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≥60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371600"/>
                <a:ext cx="118199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14400" y="1981200"/>
                <a:ext cx="1181990" cy="616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60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981200"/>
                <a:ext cx="1181990" cy="61645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06760" y="2975212"/>
                <a:ext cx="797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760" y="2975212"/>
                <a:ext cx="7972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048000" y="1371600"/>
                <a:ext cx="11922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16</m:t>
                      </m:r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≤64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371600"/>
                <a:ext cx="119224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048000" y="1905000"/>
                <a:ext cx="1192249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64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905000"/>
                <a:ext cx="1192249" cy="61824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0807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Treat the inequality like an equation.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0" y="1371600"/>
                <a:ext cx="11819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12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≥60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371600"/>
                <a:ext cx="118199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14400" y="1981200"/>
                <a:ext cx="1181990" cy="616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60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981200"/>
                <a:ext cx="1181990" cy="61645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06760" y="2975212"/>
                <a:ext cx="797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760" y="2975212"/>
                <a:ext cx="7972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048000" y="1371600"/>
                <a:ext cx="11922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16</m:t>
                      </m:r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≤64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371600"/>
                <a:ext cx="119224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048000" y="1905000"/>
                <a:ext cx="1192249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64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905000"/>
                <a:ext cx="1192249" cy="61824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240359" y="2961564"/>
                <a:ext cx="8075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359" y="2961564"/>
                <a:ext cx="807529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2465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Treat the inequality like an equation.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0" y="1371600"/>
                <a:ext cx="11819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12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≥60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371600"/>
                <a:ext cx="118199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14400" y="1981200"/>
                <a:ext cx="1181990" cy="616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60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981200"/>
                <a:ext cx="1181990" cy="61645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06760" y="2975212"/>
                <a:ext cx="797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760" y="2975212"/>
                <a:ext cx="7972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048000" y="1371600"/>
                <a:ext cx="11922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16</m:t>
                      </m:r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≤64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371600"/>
                <a:ext cx="119224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048000" y="1905000"/>
                <a:ext cx="1192249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64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905000"/>
                <a:ext cx="1192249" cy="61824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240359" y="2961564"/>
                <a:ext cx="8075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359" y="2961564"/>
                <a:ext cx="807529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159553" y="1385248"/>
                <a:ext cx="10606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9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&gt;36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553" y="1385248"/>
                <a:ext cx="106067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8638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Treat the inequality like an equation.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14400" y="1371600"/>
                <a:ext cx="11819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12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≥60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371600"/>
                <a:ext cx="118199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14400" y="1981200"/>
                <a:ext cx="1181990" cy="616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60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981200"/>
                <a:ext cx="1181990" cy="61645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06760" y="2975212"/>
                <a:ext cx="797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760" y="2975212"/>
                <a:ext cx="7972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048000" y="1371600"/>
                <a:ext cx="11922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16</m:t>
                      </m:r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≤64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371600"/>
                <a:ext cx="119224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048000" y="1905000"/>
                <a:ext cx="1192249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64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905000"/>
                <a:ext cx="1192249" cy="61824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240359" y="2961564"/>
                <a:ext cx="8075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359" y="2961564"/>
                <a:ext cx="807529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159553" y="1385248"/>
                <a:ext cx="10606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9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&gt;36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553" y="1385248"/>
                <a:ext cx="106067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202771" y="1981200"/>
                <a:ext cx="106067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&gt;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2771" y="1981200"/>
                <a:ext cx="1060675" cy="6127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4343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</TotalTime>
  <Words>1358</Words>
  <Application>Microsoft Office PowerPoint</Application>
  <PresentationFormat>On-screen Show (4:3)</PresentationFormat>
  <Paragraphs>161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Concourse</vt:lpstr>
      <vt:lpstr>SOLVING INEQUALITIES</vt:lpstr>
      <vt:lpstr>Treat the inequality like an equation.</vt:lpstr>
      <vt:lpstr>Treat the inequality like an equation.</vt:lpstr>
      <vt:lpstr>Treat the inequality like an equation.</vt:lpstr>
      <vt:lpstr>Treat the inequality like an equation.</vt:lpstr>
      <vt:lpstr>Treat the inequality like an equation.</vt:lpstr>
      <vt:lpstr>Treat the inequality like an equation.</vt:lpstr>
      <vt:lpstr>Treat the inequality like an equation.</vt:lpstr>
      <vt:lpstr>Treat the inequality like an equation.</vt:lpstr>
      <vt:lpstr>Treat the inequality like an equation.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Will the inequality switch direction??</vt:lpstr>
      <vt:lpstr>Will the inequality switch direction??</vt:lpstr>
      <vt:lpstr>Will the inequality switch direction??</vt:lpstr>
      <vt:lpstr>Will the inequality switch direction??</vt:lpstr>
      <vt:lpstr>Assignment</vt:lpstr>
    </vt:vector>
  </TitlesOfParts>
  <Company>Grandville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INEQUALITIES</dc:title>
  <dc:creator>Bruce Marvel</dc:creator>
  <cp:lastModifiedBy>Bruce Marvel</cp:lastModifiedBy>
  <cp:revision>3</cp:revision>
  <dcterms:created xsi:type="dcterms:W3CDTF">2012-11-05T12:28:43Z</dcterms:created>
  <dcterms:modified xsi:type="dcterms:W3CDTF">2012-11-05T12:55:12Z</dcterms:modified>
</cp:coreProperties>
</file>